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291" autoAdjust="0"/>
  </p:normalViewPr>
  <p:slideViewPr>
    <p:cSldViewPr snapToGrid="0" showGuides="1">
      <p:cViewPr varScale="1">
        <p:scale>
          <a:sx n="51" d="100"/>
          <a:sy n="51" d="100"/>
        </p:scale>
        <p:origin x="90" y="408"/>
      </p:cViewPr>
      <p:guideLst>
        <p:guide pos="3840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8B8B31-1CFE-4A78-A796-40061C1B2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5D168-A009-4B34-B08F-277E0D6ABD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47A4C-1800-412B-9042-C93F1924AECC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C826E-30C5-4DD2-97CD-F700F8EBB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BE32A-EDDE-428D-8FA7-84F681D978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1FD62-43B6-432F-96E1-BCDE3916E1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8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en-US" noProof="0" smtClean="0"/>
              <a:t>11/16/2021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Tagline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lake and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+7 678-555-0128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martensson@example.com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0A1271-E1E7-40AB-9552-9B4249544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40863"/>
            <a:ext cx="5157787" cy="66421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40863"/>
            <a:ext cx="5183188" cy="6642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0"/>
            <a:ext cx="6172200" cy="54086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2920" y="1667974"/>
            <a:ext cx="356616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84171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84171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01950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3103993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3102450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57040" y="5751926"/>
            <a:ext cx="8877920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5070254"/>
            <a:ext cx="259919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5070254"/>
            <a:ext cx="371266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976866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4041034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4041034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0604" y="4804366"/>
            <a:ext cx="405079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99258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060240"/>
            <a:ext cx="5320386" cy="882524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693" y="1916790"/>
            <a:ext cx="45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897" y="1125545"/>
            <a:ext cx="4707842" cy="1849304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3563" y="3359239"/>
            <a:ext cx="2596896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83563" y="3191969"/>
            <a:ext cx="1545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C23D1-BE9A-4E52-9BEF-D55C4CB7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45798" y="6386170"/>
            <a:ext cx="307239" cy="343814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IMAGE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8B9DC-C6AF-45D4-BBA3-A5EF781EA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59708" y="1667974"/>
            <a:ext cx="4672584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56" y="2736065"/>
            <a:ext cx="10117959" cy="2281355"/>
          </a:xfrm>
        </p:spPr>
        <p:txBody>
          <a:bodyPr/>
          <a:lstStyle/>
          <a:p>
            <a:r>
              <a:rPr lang="en-US" b="1" dirty="0"/>
              <a:t>Halil Kaya </a:t>
            </a:r>
            <a:r>
              <a:rPr lang="en-GB" b="1" dirty="0"/>
              <a:t>Özer</a:t>
            </a:r>
            <a:endParaRPr lang="ru-RU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3514F-9C9F-4868-A7D9-66CAA07E6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14/06/1965 to 08/08/2021 </a:t>
            </a:r>
          </a:p>
          <a:p>
            <a:r>
              <a:rPr lang="en-US" dirty="0"/>
              <a:t>Rest in Peace</a:t>
            </a:r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D8E2A-9842-469C-A6D7-6CA10DA78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24" t="19883" r="20853" b="24930"/>
          <a:stretch/>
        </p:blipFill>
        <p:spPr>
          <a:xfrm>
            <a:off x="3646273" y="285751"/>
            <a:ext cx="4899454" cy="293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AFC50C-BE15-4FE0-8BF9-DE37BD6947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42C6F-1952-496D-8C1D-28B7448D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96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0C51FE-874B-4E8D-985A-C25A6A4C0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7C99AC-AC37-49FD-8230-4FCC388D8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96743" cy="43982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C1EBF6-4AA9-46F8-933F-199AE4ADC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13" t="33333" r="25776" b="15375"/>
          <a:stretch/>
        </p:blipFill>
        <p:spPr>
          <a:xfrm>
            <a:off x="839764" y="3340471"/>
            <a:ext cx="3524250" cy="35175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8861E7-BE4D-4CA7-B941-B5CEFFAF1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450" y="0"/>
            <a:ext cx="4185550" cy="3143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DB5F5E-7377-4447-AEFE-354899724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769" y="2597597"/>
            <a:ext cx="7342231" cy="420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81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A0EC3-1B66-49B2-BE06-73C41E8423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3C27B-A789-4B0C-91AF-67DAA5FFC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4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03BA7C-AA0E-4FE5-8F07-DEB41AD4E3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1107C9-5A52-4A79-80DD-BC68CF0E81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AFE60-DC91-431C-8781-505D277AC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2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03BA7C-AA0E-4FE5-8F07-DEB41AD4E3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121F4-3F82-4CF5-BE3E-25FBA8731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41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AEBAA9-B011-46FE-AFD2-AB25F12B67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F404D-46B2-4339-BE07-88063A7C0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034" y="0"/>
            <a:ext cx="479596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D7A0CC-8C4C-477F-9670-494B8C0FC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15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2E6149-5180-470D-A2E9-D38486A7F7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C75A0-3AB9-4C05-910C-9ED4E0481D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22C39-B9CE-4D67-AE59-FCB53B989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36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8DC4A-B1D8-4640-AF7C-1A0787D54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5D1CD-156D-4B63-B296-0A96D4A8E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51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F30C74-1241-4294-AE55-9F5C60F115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C6D1B-773E-40D5-B99D-92C3C56A8A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1A2968-B07B-408F-BCDD-A2F403FF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2CD543-78B6-40EF-BFC4-CB7B55234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09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B0C2E3-996A-4C21-9802-00CD8E8360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619B9D-8F29-406F-8501-6ECD4B816F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5AB580-F54E-4267-8D62-4817D63F9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701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9DBAB4-0DA2-481E-AF23-7895BD976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0"/>
            <a:ext cx="52578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01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F60B100-7079-4DE7-AF7C-20BFB1D62C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35B1F0-3442-4957-9701-25816EFDB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6A71AF-4CF2-4B95-BFB6-5C27500258C6}">
  <ds:schemaRefs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Outdoors presentation</Template>
  <TotalTime>0</TotalTime>
  <Words>28</Words>
  <Application>Microsoft Office PowerPoint</Application>
  <PresentationFormat>Widescreen</PresentationFormat>
  <Paragraphs>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Franklin Gothic Book</vt:lpstr>
      <vt:lpstr>Gill Sans MT</vt:lpstr>
      <vt:lpstr>Office Theme</vt:lpstr>
      <vt:lpstr>Halil Kaya Özer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2021-11-16T09:59:43Z</dcterms:created>
  <dcterms:modified xsi:type="dcterms:W3CDTF">2021-11-16T10:30:30Z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